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1ca9b9f94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1ca9b9f9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ed1410fb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ed1410f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ed1410f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ed1410f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d1410fb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ed1410fb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ed1410fb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ed1410fb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ed1410fb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ed1410fb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d1410fb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d1410fb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ed1410fb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ed1410f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ed1410fb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ed1410fb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ed1410fb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ed1410fb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ed1410f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ed1410f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ca9b9f94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ca9b9f94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ed1410fb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ed1410fb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ed1410fb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ed1410fb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ed1410fb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ed1410fb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ed1410fb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ed1410fb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ed1410fb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ed1410fb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ed1410fb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ed1410fb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ca9b9f94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ca9b9f94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d1410fb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ed1410f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ed1410fb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ed1410fb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ed1410f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ed1410f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ed1410f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ed1410f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ed1410f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ed1410f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ca9b9f94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ca9b9f94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w</a:t>
            </a:r>
            <a:r>
              <a:rPr lang="en" sz="7200"/>
              <a:t>hat is a .horse?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ctrTitle"/>
          </p:nvPr>
        </p:nvSpPr>
        <p:spPr>
          <a:xfrm>
            <a:off x="510450" y="31738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 .horse crawl?</a:t>
            </a:r>
            <a:endParaRPr/>
          </a:p>
        </p:txBody>
      </p:sp>
      <p:pic>
        <p:nvPicPr>
          <p:cNvPr descr="A diagram with six drawings of horses with arrows between them. Many Chinese characters throughout the page"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025" y="143500"/>
            <a:ext cx="4589950" cy="34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n making a weird face standing in front of a picture of a horse with it's head turned sideways and its tongue sticking out"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713" y="125650"/>
            <a:ext cx="6604574" cy="45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510450" y="1257300"/>
            <a:ext cx="37059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.horse are shy</a:t>
            </a:r>
            <a:endParaRPr/>
          </a:p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465875" y="3538488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Blocked by robots.txt</a:t>
            </a:r>
            <a:endParaRPr/>
          </a:p>
        </p:txBody>
      </p:sp>
      <p:pic>
        <p:nvPicPr>
          <p:cNvPr descr="Two people standing on a dock, wearing horse masks. One of the people is holding flowers"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925" y="975013"/>
            <a:ext cx="4258001" cy="31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ctrTitle"/>
          </p:nvPr>
        </p:nvSpPr>
        <p:spPr>
          <a:xfrm>
            <a:off x="100375" y="873700"/>
            <a:ext cx="3955500" cy="22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.horse are poorly trained</a:t>
            </a:r>
            <a:endParaRPr/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100375" y="3200150"/>
            <a:ext cx="42546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4XX and 5XX response codes</a:t>
            </a:r>
            <a:endParaRPr/>
          </a:p>
        </p:txBody>
      </p:sp>
      <p:pic>
        <p:nvPicPr>
          <p:cNvPr descr="Horses head sticking through a gate"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900" y="873688"/>
            <a:ext cx="4410550" cy="33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510450" y="1257300"/>
            <a:ext cx="38574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weren’t actually .horse at all</a:t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510450" y="3182325"/>
            <a:ext cx="40617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Redirecting to non .horse domains</a:t>
            </a:r>
            <a:endParaRPr/>
          </a:p>
        </p:txBody>
      </p:sp>
      <p:pic>
        <p:nvPicPr>
          <p:cNvPr descr="Two llamas laying on a grate floor" id="136" name="Google Shape;136;p26" title="Two not hors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50" y="152400"/>
            <a:ext cx="35267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>
            <a:off x="510450" y="1257300"/>
            <a:ext cx="4312200" cy="29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thousand one hundred seventy seven</a:t>
            </a:r>
            <a:endParaRPr/>
          </a:p>
        </p:txBody>
      </p:sp>
      <p:pic>
        <p:nvPicPr>
          <p:cNvPr descr="animated gif of a drawing of a  yellow, horse-like humanoid with a rainbow mane hopping and waving it's arms"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050" y="152400"/>
            <a:ext cx="3056650" cy="45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imated gif of of a miniature shetland pony strutting along a beach"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312" y="713124"/>
            <a:ext cx="6177375" cy="34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2694450" y="2125650"/>
            <a:ext cx="5426400" cy="8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OK…but now what? </a:t>
            </a:r>
            <a:endParaRPr/>
          </a:p>
        </p:txBody>
      </p:sp>
      <p:pic>
        <p:nvPicPr>
          <p:cNvPr descr="horse sitting in a chair, looking somewhat confused"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837" y="39675"/>
            <a:ext cx="44275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ctrTitle"/>
          </p:nvPr>
        </p:nvSpPr>
        <p:spPr>
          <a:xfrm>
            <a:off x="106975" y="1257300"/>
            <a:ext cx="48879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Archives Research Compute Hub</a:t>
            </a:r>
            <a:endParaRPr sz="2400"/>
          </a:p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338750" y="3333900"/>
            <a:ext cx="82947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Builds </a:t>
            </a:r>
            <a:r>
              <a:rPr lang="en"/>
              <a:t>on lots of great work from the Archives Unleashed folks, but run on Internet Archive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in closed beta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823" y="453300"/>
            <a:ext cx="3638727" cy="27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ctrTitle"/>
          </p:nvPr>
        </p:nvSpPr>
        <p:spPr>
          <a:xfrm>
            <a:off x="510450" y="829025"/>
            <a:ext cx="8123100" cy="201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Named Entities</a:t>
            </a:r>
            <a:br>
              <a:rPr lang="en"/>
            </a:br>
            <a:r>
              <a:rPr lang="en"/>
              <a:t>Extract Images with Alt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Full text</a:t>
            </a:r>
            <a:endParaRPr/>
          </a:p>
        </p:txBody>
      </p:sp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just a three trick pony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563925" y="275267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every.horse</a:t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563925" y="4198538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list of every .horse domain.</a:t>
            </a:r>
            <a:endParaRPr/>
          </a:p>
        </p:txBody>
      </p:sp>
      <p:pic>
        <p:nvPicPr>
          <p:cNvPr descr="Grey and white horse standing in front of a mountain" id="65" name="Google Shape;65;p14"/>
          <p:cNvPicPr preferRelativeResize="0"/>
          <p:nvPr/>
        </p:nvPicPr>
        <p:blipFill rotWithShape="1">
          <a:blip r:embed="rId3">
            <a:alphaModFix/>
          </a:blip>
          <a:srcRect b="-9770" l="0" r="0" t="9770"/>
          <a:stretch/>
        </p:blipFill>
        <p:spPr>
          <a:xfrm>
            <a:off x="1702663" y="111650"/>
            <a:ext cx="5738675" cy="347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225" y="597213"/>
            <a:ext cx="4839550" cy="39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951" y="152400"/>
            <a:ext cx="34821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﻿﻿bar chart of words in .horse web pages"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07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rse standing on a pile of garbage" id="186" name="Google Shape;186;p35" title="horse on garb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5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I </a:t>
            </a:r>
            <a:r>
              <a:rPr lang="en"/>
              <a:t>discover</a:t>
            </a:r>
            <a:r>
              <a:rPr lang="en"/>
              <a:t> the truth of .horse?</a:t>
            </a:r>
            <a:endParaRPr/>
          </a:p>
        </p:txBody>
      </p:sp>
      <p:sp>
        <p:nvSpPr>
          <p:cNvPr id="192" name="Google Shape;192;p3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the wild .horse data just could not be tamed.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669138"/>
            <a:ext cx="6096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 of 15 domains that have the .horse tld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25" y="152400"/>
            <a:ext cx="48753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171700" y="1203800"/>
            <a:ext cx="4240800" cy="21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Is there an underlying essence of .horse-iness?</a:t>
            </a:r>
            <a:endParaRPr sz="3900"/>
          </a:p>
        </p:txBody>
      </p:sp>
      <p:pic>
        <p:nvPicPr>
          <p:cNvPr descr="Fancy frame around a man in a suit wearing a horse mask&#10;" id="76" name="Google Shape;76;p16"/>
          <p:cNvPicPr preferRelativeResize="0"/>
          <p:nvPr/>
        </p:nvPicPr>
        <p:blipFill rotWithShape="1">
          <a:blip r:embed="rId3">
            <a:alphaModFix/>
          </a:blip>
          <a:srcRect b="11590" l="0" r="0" t="0"/>
          <a:stretch/>
        </p:blipFill>
        <p:spPr>
          <a:xfrm>
            <a:off x="4823400" y="432763"/>
            <a:ext cx="3870026" cy="427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510450" y="1257300"/>
            <a:ext cx="3625800" cy="31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web archiving tools shed some light?</a:t>
            </a:r>
            <a:endParaRPr/>
          </a:p>
        </p:txBody>
      </p:sp>
      <p:pic>
        <p:nvPicPr>
          <p:cNvPr descr="many horses running through a field shrouded in mist and sunlight"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22269" t="0"/>
          <a:stretch/>
        </p:blipFill>
        <p:spPr>
          <a:xfrm>
            <a:off x="4465950" y="1109012"/>
            <a:ext cx="4490849" cy="292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142625" y="3913350"/>
            <a:ext cx="8490900" cy="8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we .horse in our stable?</a:t>
            </a:r>
            <a:endParaRPr/>
          </a:p>
        </p:txBody>
      </p:sp>
      <p:pic>
        <p:nvPicPr>
          <p:cNvPr descr="Watercolour painting of several horses in a stable?"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813" y="54325"/>
            <a:ext cx="5386531" cy="38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own horse with it's tongue sticking out"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411" y="70725"/>
            <a:ext cx="3339175" cy="50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y little pony style drawn horse with wings and large fangs. A banner is beneath the horse with the words &quot;Be the change you wish to see&quot;"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000" y="0"/>
            <a:ext cx="4470025" cy="4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thousand four hundred ninety eight URLs</a:t>
            </a:r>
            <a:endParaRPr/>
          </a:p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